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2" r:id="rId3"/>
    <p:sldId id="276" r:id="rId4"/>
    <p:sldId id="27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46" autoAdjust="0"/>
  </p:normalViewPr>
  <p:slideViewPr>
    <p:cSldViewPr>
      <p:cViewPr varScale="1">
        <p:scale>
          <a:sx n="126" d="100"/>
          <a:sy n="126" d="100"/>
        </p:scale>
        <p:origin x="-1242" y="-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7F9423-C4A1-46DE-88F2-C85BC06777B4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8A8F46-A98F-42F5-B8A6-DC332A07C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gradFill>
          <a:gsLst>
            <a:gs pos="0">
              <a:schemeClr val="bg1"/>
            </a:gs>
            <a:gs pos="55000">
              <a:srgbClr val="98C0E5"/>
            </a:gs>
            <a:gs pos="100000">
              <a:schemeClr val="bg1"/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>
                <a:solidFill>
                  <a:schemeClr val="accent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886200"/>
            <a:ext cx="7772400" cy="1752600"/>
          </a:xfrm>
        </p:spPr>
        <p:txBody>
          <a:bodyPr/>
          <a:lstStyle>
            <a:lvl1pPr marL="0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2" descr="C:\Users\Steve\Pictures\nplog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34200" y="67818"/>
            <a:ext cx="2133600" cy="389382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990599"/>
            <a:ext cx="5486400" cy="37369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66800"/>
            <a:ext cx="2057400" cy="50593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66800"/>
            <a:ext cx="6019800" cy="50593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2" descr="C:\Users\Steve\Pictures\nplog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0400" y="0"/>
            <a:ext cx="2133600" cy="389382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86000"/>
            <a:ext cx="4038600" cy="38401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86000"/>
            <a:ext cx="4038600" cy="38401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408238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200400"/>
            <a:ext cx="4040188" cy="292576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408238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200400"/>
            <a:ext cx="4041775" cy="292576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76400"/>
            <a:ext cx="3008313" cy="8382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76400"/>
            <a:ext cx="5111750" cy="44497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559835"/>
            <a:ext cx="3008313" cy="356632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alphaModFix amt="10000"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tile tx="0" ty="0" sx="65000" sy="65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2057400"/>
            <a:ext cx="9144000" cy="4800600"/>
          </a:xfrm>
          <a:prstGeom prst="rect">
            <a:avLst/>
          </a:prstGeom>
          <a:gradFill>
            <a:gsLst>
              <a:gs pos="0">
                <a:srgbClr val="48A942">
                  <a:alpha val="28000"/>
                </a:srgbClr>
              </a:gs>
              <a:gs pos="50000">
                <a:srgbClr val="48A942">
                  <a:alpha val="8000"/>
                </a:srgbClr>
              </a:gs>
              <a:gs pos="100000">
                <a:schemeClr val="bg1">
                  <a:alpha val="0"/>
                </a:schemeClr>
              </a:gs>
            </a:gsLst>
            <a:path path="rect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066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00"/>
            <a:ext cx="8229600" cy="3840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E729771A-EB65-4961-8DE3-A88B682D31B9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-533401" y="-85727"/>
            <a:ext cx="9686926" cy="181292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>
              <a:gd name="connsiteX0" fmla="*/ 6 w 5772"/>
              <a:gd name="connsiteY0" fmla="*/ 0 h 990"/>
              <a:gd name="connsiteX1" fmla="*/ 2542 w 5772"/>
              <a:gd name="connsiteY1" fmla="*/ 334 h 990"/>
              <a:gd name="connsiteX2" fmla="*/ 4374 w 5772"/>
              <a:gd name="connsiteY2" fmla="*/ 701 h 990"/>
              <a:gd name="connsiteX3" fmla="*/ 5766 w 5772"/>
              <a:gd name="connsiteY3" fmla="*/ 389 h 990"/>
              <a:gd name="connsiteX4" fmla="*/ 5772 w 5772"/>
              <a:gd name="connsiteY4" fmla="*/ 547 h 990"/>
              <a:gd name="connsiteX5" fmla="*/ 4302 w 5772"/>
              <a:gd name="connsiteY5" fmla="*/ 773 h 990"/>
              <a:gd name="connsiteX6" fmla="*/ 1488 w 5772"/>
              <a:gd name="connsiteY6" fmla="*/ 535 h 990"/>
              <a:gd name="connsiteX7" fmla="*/ 0 w 5772"/>
              <a:gd name="connsiteY7" fmla="*/ 990 h 990"/>
              <a:gd name="connsiteX8" fmla="*/ 6 w 5772"/>
              <a:gd name="connsiteY8" fmla="*/ 0 h 990"/>
              <a:gd name="connsiteX0" fmla="*/ 864 w 6630"/>
              <a:gd name="connsiteY0" fmla="*/ 3 h 993"/>
              <a:gd name="connsiteX1" fmla="*/ 3400 w 6630"/>
              <a:gd name="connsiteY1" fmla="*/ 337 h 993"/>
              <a:gd name="connsiteX2" fmla="*/ 5232 w 6630"/>
              <a:gd name="connsiteY2" fmla="*/ 704 h 993"/>
              <a:gd name="connsiteX3" fmla="*/ 6624 w 6630"/>
              <a:gd name="connsiteY3" fmla="*/ 392 h 993"/>
              <a:gd name="connsiteX4" fmla="*/ 6630 w 6630"/>
              <a:gd name="connsiteY4" fmla="*/ 550 h 993"/>
              <a:gd name="connsiteX5" fmla="*/ 5160 w 6630"/>
              <a:gd name="connsiteY5" fmla="*/ 776 h 993"/>
              <a:gd name="connsiteX6" fmla="*/ 2346 w 6630"/>
              <a:gd name="connsiteY6" fmla="*/ 538 h 993"/>
              <a:gd name="connsiteX7" fmla="*/ 858 w 6630"/>
              <a:gd name="connsiteY7" fmla="*/ 993 h 993"/>
              <a:gd name="connsiteX8" fmla="*/ 864 w 6630"/>
              <a:gd name="connsiteY8" fmla="*/ 3 h 993"/>
              <a:gd name="connsiteX0" fmla="*/ 336 w 6102"/>
              <a:gd name="connsiteY0" fmla="*/ 165 h 1155"/>
              <a:gd name="connsiteX1" fmla="*/ 2344 w 6102"/>
              <a:gd name="connsiteY1" fmla="*/ 163 h 1155"/>
              <a:gd name="connsiteX2" fmla="*/ 4704 w 6102"/>
              <a:gd name="connsiteY2" fmla="*/ 866 h 1155"/>
              <a:gd name="connsiteX3" fmla="*/ 6096 w 6102"/>
              <a:gd name="connsiteY3" fmla="*/ 554 h 1155"/>
              <a:gd name="connsiteX4" fmla="*/ 6102 w 6102"/>
              <a:gd name="connsiteY4" fmla="*/ 712 h 1155"/>
              <a:gd name="connsiteX5" fmla="*/ 4632 w 6102"/>
              <a:gd name="connsiteY5" fmla="*/ 938 h 1155"/>
              <a:gd name="connsiteX6" fmla="*/ 1818 w 6102"/>
              <a:gd name="connsiteY6" fmla="*/ 700 h 1155"/>
              <a:gd name="connsiteX7" fmla="*/ 330 w 6102"/>
              <a:gd name="connsiteY7" fmla="*/ 1155 h 1155"/>
              <a:gd name="connsiteX8" fmla="*/ 336 w 6102"/>
              <a:gd name="connsiteY8" fmla="*/ 165 h 1155"/>
              <a:gd name="connsiteX0" fmla="*/ 336 w 6102"/>
              <a:gd name="connsiteY0" fmla="*/ 165 h 1155"/>
              <a:gd name="connsiteX1" fmla="*/ 2344 w 6102"/>
              <a:gd name="connsiteY1" fmla="*/ 163 h 1155"/>
              <a:gd name="connsiteX2" fmla="*/ 4704 w 6102"/>
              <a:gd name="connsiteY2" fmla="*/ 866 h 1155"/>
              <a:gd name="connsiteX3" fmla="*/ 6096 w 6102"/>
              <a:gd name="connsiteY3" fmla="*/ 554 h 1155"/>
              <a:gd name="connsiteX4" fmla="*/ 6102 w 6102"/>
              <a:gd name="connsiteY4" fmla="*/ 712 h 1155"/>
              <a:gd name="connsiteX5" fmla="*/ 4632 w 6102"/>
              <a:gd name="connsiteY5" fmla="*/ 938 h 1155"/>
              <a:gd name="connsiteX6" fmla="*/ 1818 w 6102"/>
              <a:gd name="connsiteY6" fmla="*/ 700 h 1155"/>
              <a:gd name="connsiteX7" fmla="*/ 330 w 6102"/>
              <a:gd name="connsiteY7" fmla="*/ 1155 h 1155"/>
              <a:gd name="connsiteX8" fmla="*/ 336 w 6102"/>
              <a:gd name="connsiteY8" fmla="*/ 165 h 1155"/>
              <a:gd name="connsiteX0" fmla="*/ 336 w 6102"/>
              <a:gd name="connsiteY0" fmla="*/ 165 h 1155"/>
              <a:gd name="connsiteX1" fmla="*/ 2344 w 6102"/>
              <a:gd name="connsiteY1" fmla="*/ 163 h 1155"/>
              <a:gd name="connsiteX2" fmla="*/ 4704 w 6102"/>
              <a:gd name="connsiteY2" fmla="*/ 866 h 1155"/>
              <a:gd name="connsiteX3" fmla="*/ 6096 w 6102"/>
              <a:gd name="connsiteY3" fmla="*/ 554 h 1155"/>
              <a:gd name="connsiteX4" fmla="*/ 6102 w 6102"/>
              <a:gd name="connsiteY4" fmla="*/ 712 h 1155"/>
              <a:gd name="connsiteX5" fmla="*/ 4632 w 6102"/>
              <a:gd name="connsiteY5" fmla="*/ 938 h 1155"/>
              <a:gd name="connsiteX6" fmla="*/ 1818 w 6102"/>
              <a:gd name="connsiteY6" fmla="*/ 700 h 1155"/>
              <a:gd name="connsiteX7" fmla="*/ 330 w 6102"/>
              <a:gd name="connsiteY7" fmla="*/ 1155 h 1155"/>
              <a:gd name="connsiteX8" fmla="*/ 336 w 6102"/>
              <a:gd name="connsiteY8" fmla="*/ 165 h 1155"/>
              <a:gd name="connsiteX0" fmla="*/ 336 w 6102"/>
              <a:gd name="connsiteY0" fmla="*/ 165 h 1155"/>
              <a:gd name="connsiteX1" fmla="*/ 2344 w 6102"/>
              <a:gd name="connsiteY1" fmla="*/ 163 h 1155"/>
              <a:gd name="connsiteX2" fmla="*/ 4704 w 6102"/>
              <a:gd name="connsiteY2" fmla="*/ 866 h 1155"/>
              <a:gd name="connsiteX3" fmla="*/ 6096 w 6102"/>
              <a:gd name="connsiteY3" fmla="*/ 554 h 1155"/>
              <a:gd name="connsiteX4" fmla="*/ 6102 w 6102"/>
              <a:gd name="connsiteY4" fmla="*/ 712 h 1155"/>
              <a:gd name="connsiteX5" fmla="*/ 4632 w 6102"/>
              <a:gd name="connsiteY5" fmla="*/ 938 h 1155"/>
              <a:gd name="connsiteX6" fmla="*/ 1818 w 6102"/>
              <a:gd name="connsiteY6" fmla="*/ 700 h 1155"/>
              <a:gd name="connsiteX7" fmla="*/ 330 w 6102"/>
              <a:gd name="connsiteY7" fmla="*/ 1155 h 1155"/>
              <a:gd name="connsiteX8" fmla="*/ 336 w 6102"/>
              <a:gd name="connsiteY8" fmla="*/ 165 h 1155"/>
              <a:gd name="connsiteX0" fmla="*/ 336 w 6102"/>
              <a:gd name="connsiteY0" fmla="*/ 113 h 1103"/>
              <a:gd name="connsiteX1" fmla="*/ 2344 w 6102"/>
              <a:gd name="connsiteY1" fmla="*/ 111 h 1103"/>
              <a:gd name="connsiteX2" fmla="*/ 4704 w 6102"/>
              <a:gd name="connsiteY2" fmla="*/ 814 h 1103"/>
              <a:gd name="connsiteX3" fmla="*/ 6096 w 6102"/>
              <a:gd name="connsiteY3" fmla="*/ 502 h 1103"/>
              <a:gd name="connsiteX4" fmla="*/ 6102 w 6102"/>
              <a:gd name="connsiteY4" fmla="*/ 660 h 1103"/>
              <a:gd name="connsiteX5" fmla="*/ 4632 w 6102"/>
              <a:gd name="connsiteY5" fmla="*/ 886 h 1103"/>
              <a:gd name="connsiteX6" fmla="*/ 1818 w 6102"/>
              <a:gd name="connsiteY6" fmla="*/ 648 h 1103"/>
              <a:gd name="connsiteX7" fmla="*/ 330 w 6102"/>
              <a:gd name="connsiteY7" fmla="*/ 1103 h 1103"/>
              <a:gd name="connsiteX8" fmla="*/ 336 w 6102"/>
              <a:gd name="connsiteY8" fmla="*/ 113 h 1103"/>
              <a:gd name="connsiteX0" fmla="*/ 336 w 6102"/>
              <a:gd name="connsiteY0" fmla="*/ 113 h 1103"/>
              <a:gd name="connsiteX1" fmla="*/ 2344 w 6102"/>
              <a:gd name="connsiteY1" fmla="*/ 111 h 1103"/>
              <a:gd name="connsiteX2" fmla="*/ 4704 w 6102"/>
              <a:gd name="connsiteY2" fmla="*/ 814 h 1103"/>
              <a:gd name="connsiteX3" fmla="*/ 6096 w 6102"/>
              <a:gd name="connsiteY3" fmla="*/ 502 h 1103"/>
              <a:gd name="connsiteX4" fmla="*/ 6102 w 6102"/>
              <a:gd name="connsiteY4" fmla="*/ 660 h 1103"/>
              <a:gd name="connsiteX5" fmla="*/ 4632 w 6102"/>
              <a:gd name="connsiteY5" fmla="*/ 886 h 1103"/>
              <a:gd name="connsiteX6" fmla="*/ 1818 w 6102"/>
              <a:gd name="connsiteY6" fmla="*/ 648 h 1103"/>
              <a:gd name="connsiteX7" fmla="*/ 330 w 6102"/>
              <a:gd name="connsiteY7" fmla="*/ 1103 h 1103"/>
              <a:gd name="connsiteX8" fmla="*/ 336 w 6102"/>
              <a:gd name="connsiteY8" fmla="*/ 113 h 1103"/>
              <a:gd name="connsiteX0" fmla="*/ 336 w 6102"/>
              <a:gd name="connsiteY0" fmla="*/ 8 h 998"/>
              <a:gd name="connsiteX1" fmla="*/ 2344 w 6102"/>
              <a:gd name="connsiteY1" fmla="*/ 6 h 998"/>
              <a:gd name="connsiteX2" fmla="*/ 4704 w 6102"/>
              <a:gd name="connsiteY2" fmla="*/ 709 h 998"/>
              <a:gd name="connsiteX3" fmla="*/ 6096 w 6102"/>
              <a:gd name="connsiteY3" fmla="*/ 397 h 998"/>
              <a:gd name="connsiteX4" fmla="*/ 6102 w 6102"/>
              <a:gd name="connsiteY4" fmla="*/ 555 h 998"/>
              <a:gd name="connsiteX5" fmla="*/ 4632 w 6102"/>
              <a:gd name="connsiteY5" fmla="*/ 781 h 998"/>
              <a:gd name="connsiteX6" fmla="*/ 1818 w 6102"/>
              <a:gd name="connsiteY6" fmla="*/ 543 h 998"/>
              <a:gd name="connsiteX7" fmla="*/ 330 w 6102"/>
              <a:gd name="connsiteY7" fmla="*/ 998 h 998"/>
              <a:gd name="connsiteX8" fmla="*/ 336 w 6102"/>
              <a:gd name="connsiteY8" fmla="*/ 8 h 998"/>
              <a:gd name="connsiteX0" fmla="*/ 336 w 6102"/>
              <a:gd name="connsiteY0" fmla="*/ 8 h 998"/>
              <a:gd name="connsiteX1" fmla="*/ 2344 w 6102"/>
              <a:gd name="connsiteY1" fmla="*/ 6 h 998"/>
              <a:gd name="connsiteX2" fmla="*/ 4704 w 6102"/>
              <a:gd name="connsiteY2" fmla="*/ 709 h 998"/>
              <a:gd name="connsiteX3" fmla="*/ 6096 w 6102"/>
              <a:gd name="connsiteY3" fmla="*/ 397 h 998"/>
              <a:gd name="connsiteX4" fmla="*/ 6102 w 6102"/>
              <a:gd name="connsiteY4" fmla="*/ 555 h 998"/>
              <a:gd name="connsiteX5" fmla="*/ 4632 w 6102"/>
              <a:gd name="connsiteY5" fmla="*/ 781 h 998"/>
              <a:gd name="connsiteX6" fmla="*/ 1818 w 6102"/>
              <a:gd name="connsiteY6" fmla="*/ 543 h 998"/>
              <a:gd name="connsiteX7" fmla="*/ 330 w 6102"/>
              <a:gd name="connsiteY7" fmla="*/ 998 h 998"/>
              <a:gd name="connsiteX8" fmla="*/ 336 w 6102"/>
              <a:gd name="connsiteY8" fmla="*/ 8 h 998"/>
              <a:gd name="connsiteX0" fmla="*/ 6 w 5772"/>
              <a:gd name="connsiteY0" fmla="*/ 8 h 998"/>
              <a:gd name="connsiteX1" fmla="*/ 2014 w 5772"/>
              <a:gd name="connsiteY1" fmla="*/ 6 h 998"/>
              <a:gd name="connsiteX2" fmla="*/ 4374 w 5772"/>
              <a:gd name="connsiteY2" fmla="*/ 709 h 998"/>
              <a:gd name="connsiteX3" fmla="*/ 5766 w 5772"/>
              <a:gd name="connsiteY3" fmla="*/ 397 h 998"/>
              <a:gd name="connsiteX4" fmla="*/ 5772 w 5772"/>
              <a:gd name="connsiteY4" fmla="*/ 555 h 998"/>
              <a:gd name="connsiteX5" fmla="*/ 4302 w 5772"/>
              <a:gd name="connsiteY5" fmla="*/ 781 h 998"/>
              <a:gd name="connsiteX6" fmla="*/ 1488 w 5772"/>
              <a:gd name="connsiteY6" fmla="*/ 543 h 998"/>
              <a:gd name="connsiteX7" fmla="*/ 0 w 5772"/>
              <a:gd name="connsiteY7" fmla="*/ 998 h 998"/>
              <a:gd name="connsiteX8" fmla="*/ 6 w 5772"/>
              <a:gd name="connsiteY8" fmla="*/ 8 h 998"/>
              <a:gd name="connsiteX0" fmla="*/ 6 w 5772"/>
              <a:gd name="connsiteY0" fmla="*/ 8 h 1046"/>
              <a:gd name="connsiteX1" fmla="*/ 2014 w 5772"/>
              <a:gd name="connsiteY1" fmla="*/ 54 h 1046"/>
              <a:gd name="connsiteX2" fmla="*/ 4374 w 5772"/>
              <a:gd name="connsiteY2" fmla="*/ 757 h 1046"/>
              <a:gd name="connsiteX3" fmla="*/ 5766 w 5772"/>
              <a:gd name="connsiteY3" fmla="*/ 445 h 1046"/>
              <a:gd name="connsiteX4" fmla="*/ 5772 w 5772"/>
              <a:gd name="connsiteY4" fmla="*/ 603 h 1046"/>
              <a:gd name="connsiteX5" fmla="*/ 4302 w 5772"/>
              <a:gd name="connsiteY5" fmla="*/ 829 h 1046"/>
              <a:gd name="connsiteX6" fmla="*/ 1488 w 5772"/>
              <a:gd name="connsiteY6" fmla="*/ 591 h 1046"/>
              <a:gd name="connsiteX7" fmla="*/ 0 w 5772"/>
              <a:gd name="connsiteY7" fmla="*/ 1046 h 1046"/>
              <a:gd name="connsiteX8" fmla="*/ 6 w 5772"/>
              <a:gd name="connsiteY8" fmla="*/ 8 h 1046"/>
              <a:gd name="connsiteX0" fmla="*/ 6 w 5772"/>
              <a:gd name="connsiteY0" fmla="*/ 8 h 1046"/>
              <a:gd name="connsiteX1" fmla="*/ 2014 w 5772"/>
              <a:gd name="connsiteY1" fmla="*/ 54 h 1046"/>
              <a:gd name="connsiteX2" fmla="*/ 4374 w 5772"/>
              <a:gd name="connsiteY2" fmla="*/ 757 h 1046"/>
              <a:gd name="connsiteX3" fmla="*/ 5766 w 5772"/>
              <a:gd name="connsiteY3" fmla="*/ 349 h 1046"/>
              <a:gd name="connsiteX4" fmla="*/ 5772 w 5772"/>
              <a:gd name="connsiteY4" fmla="*/ 603 h 1046"/>
              <a:gd name="connsiteX5" fmla="*/ 4302 w 5772"/>
              <a:gd name="connsiteY5" fmla="*/ 829 h 1046"/>
              <a:gd name="connsiteX6" fmla="*/ 1488 w 5772"/>
              <a:gd name="connsiteY6" fmla="*/ 591 h 1046"/>
              <a:gd name="connsiteX7" fmla="*/ 0 w 5772"/>
              <a:gd name="connsiteY7" fmla="*/ 1046 h 1046"/>
              <a:gd name="connsiteX8" fmla="*/ 6 w 5772"/>
              <a:gd name="connsiteY8" fmla="*/ 8 h 1046"/>
              <a:gd name="connsiteX0" fmla="*/ 335 w 6101"/>
              <a:gd name="connsiteY0" fmla="*/ 8 h 1310"/>
              <a:gd name="connsiteX1" fmla="*/ 2343 w 6101"/>
              <a:gd name="connsiteY1" fmla="*/ 54 h 1310"/>
              <a:gd name="connsiteX2" fmla="*/ 4703 w 6101"/>
              <a:gd name="connsiteY2" fmla="*/ 757 h 1310"/>
              <a:gd name="connsiteX3" fmla="*/ 6095 w 6101"/>
              <a:gd name="connsiteY3" fmla="*/ 349 h 1310"/>
              <a:gd name="connsiteX4" fmla="*/ 6101 w 6101"/>
              <a:gd name="connsiteY4" fmla="*/ 603 h 1310"/>
              <a:gd name="connsiteX5" fmla="*/ 4631 w 6101"/>
              <a:gd name="connsiteY5" fmla="*/ 829 h 1310"/>
              <a:gd name="connsiteX6" fmla="*/ 1817 w 6101"/>
              <a:gd name="connsiteY6" fmla="*/ 591 h 1310"/>
              <a:gd name="connsiteX7" fmla="*/ 329 w 6101"/>
              <a:gd name="connsiteY7" fmla="*/ 1046 h 1310"/>
              <a:gd name="connsiteX8" fmla="*/ 331 w 6101"/>
              <a:gd name="connsiteY8" fmla="*/ 1137 h 1310"/>
              <a:gd name="connsiteX9" fmla="*/ 335 w 6101"/>
              <a:gd name="connsiteY9" fmla="*/ 8 h 1310"/>
              <a:gd name="connsiteX0" fmla="*/ 335 w 6101"/>
              <a:gd name="connsiteY0" fmla="*/ 8 h 1310"/>
              <a:gd name="connsiteX1" fmla="*/ 2343 w 6101"/>
              <a:gd name="connsiteY1" fmla="*/ 54 h 1310"/>
              <a:gd name="connsiteX2" fmla="*/ 4703 w 6101"/>
              <a:gd name="connsiteY2" fmla="*/ 757 h 1310"/>
              <a:gd name="connsiteX3" fmla="*/ 6095 w 6101"/>
              <a:gd name="connsiteY3" fmla="*/ 349 h 1310"/>
              <a:gd name="connsiteX4" fmla="*/ 6101 w 6101"/>
              <a:gd name="connsiteY4" fmla="*/ 603 h 1310"/>
              <a:gd name="connsiteX5" fmla="*/ 4631 w 6101"/>
              <a:gd name="connsiteY5" fmla="*/ 829 h 1310"/>
              <a:gd name="connsiteX6" fmla="*/ 1817 w 6101"/>
              <a:gd name="connsiteY6" fmla="*/ 591 h 1310"/>
              <a:gd name="connsiteX7" fmla="*/ 329 w 6101"/>
              <a:gd name="connsiteY7" fmla="*/ 1046 h 1310"/>
              <a:gd name="connsiteX8" fmla="*/ 331 w 6101"/>
              <a:gd name="connsiteY8" fmla="*/ 1137 h 1310"/>
              <a:gd name="connsiteX9" fmla="*/ 335 w 6101"/>
              <a:gd name="connsiteY9" fmla="*/ 8 h 1310"/>
              <a:gd name="connsiteX0" fmla="*/ 335 w 6101"/>
              <a:gd name="connsiteY0" fmla="*/ 8 h 1310"/>
              <a:gd name="connsiteX1" fmla="*/ 2343 w 6101"/>
              <a:gd name="connsiteY1" fmla="*/ 54 h 1310"/>
              <a:gd name="connsiteX2" fmla="*/ 4703 w 6101"/>
              <a:gd name="connsiteY2" fmla="*/ 757 h 1310"/>
              <a:gd name="connsiteX3" fmla="*/ 6095 w 6101"/>
              <a:gd name="connsiteY3" fmla="*/ 349 h 1310"/>
              <a:gd name="connsiteX4" fmla="*/ 6101 w 6101"/>
              <a:gd name="connsiteY4" fmla="*/ 603 h 1310"/>
              <a:gd name="connsiteX5" fmla="*/ 4631 w 6101"/>
              <a:gd name="connsiteY5" fmla="*/ 829 h 1310"/>
              <a:gd name="connsiteX6" fmla="*/ 1817 w 6101"/>
              <a:gd name="connsiteY6" fmla="*/ 591 h 1310"/>
              <a:gd name="connsiteX7" fmla="*/ 329 w 6101"/>
              <a:gd name="connsiteY7" fmla="*/ 1142 h 1310"/>
              <a:gd name="connsiteX8" fmla="*/ 331 w 6101"/>
              <a:gd name="connsiteY8" fmla="*/ 1137 h 1310"/>
              <a:gd name="connsiteX9" fmla="*/ 335 w 6101"/>
              <a:gd name="connsiteY9" fmla="*/ 8 h 1310"/>
              <a:gd name="connsiteX0" fmla="*/ 336 w 6102"/>
              <a:gd name="connsiteY0" fmla="*/ 8 h 1142"/>
              <a:gd name="connsiteX1" fmla="*/ 2344 w 6102"/>
              <a:gd name="connsiteY1" fmla="*/ 54 h 1142"/>
              <a:gd name="connsiteX2" fmla="*/ 4704 w 6102"/>
              <a:gd name="connsiteY2" fmla="*/ 757 h 1142"/>
              <a:gd name="connsiteX3" fmla="*/ 6096 w 6102"/>
              <a:gd name="connsiteY3" fmla="*/ 349 h 1142"/>
              <a:gd name="connsiteX4" fmla="*/ 6102 w 6102"/>
              <a:gd name="connsiteY4" fmla="*/ 603 h 1142"/>
              <a:gd name="connsiteX5" fmla="*/ 4632 w 6102"/>
              <a:gd name="connsiteY5" fmla="*/ 829 h 1142"/>
              <a:gd name="connsiteX6" fmla="*/ 1818 w 6102"/>
              <a:gd name="connsiteY6" fmla="*/ 591 h 1142"/>
              <a:gd name="connsiteX7" fmla="*/ 330 w 6102"/>
              <a:gd name="connsiteY7" fmla="*/ 1142 h 1142"/>
              <a:gd name="connsiteX8" fmla="*/ 336 w 6102"/>
              <a:gd name="connsiteY8" fmla="*/ 8 h 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02" h="1142">
                <a:moveTo>
                  <a:pt x="336" y="8"/>
                </a:moveTo>
                <a:cubicBezTo>
                  <a:pt x="720" y="0"/>
                  <a:pt x="1473" y="48"/>
                  <a:pt x="2344" y="54"/>
                </a:cubicBezTo>
                <a:cubicBezTo>
                  <a:pt x="3024" y="456"/>
                  <a:pt x="4079" y="708"/>
                  <a:pt x="4704" y="757"/>
                </a:cubicBezTo>
                <a:cubicBezTo>
                  <a:pt x="5329" y="806"/>
                  <a:pt x="5856" y="446"/>
                  <a:pt x="6096" y="349"/>
                </a:cubicBezTo>
                <a:cubicBezTo>
                  <a:pt x="6098" y="402"/>
                  <a:pt x="6100" y="550"/>
                  <a:pt x="6102" y="603"/>
                </a:cubicBezTo>
                <a:cubicBezTo>
                  <a:pt x="6000" y="647"/>
                  <a:pt x="5346" y="831"/>
                  <a:pt x="4632" y="829"/>
                </a:cubicBezTo>
                <a:cubicBezTo>
                  <a:pt x="3918" y="827"/>
                  <a:pt x="2535" y="555"/>
                  <a:pt x="1818" y="591"/>
                </a:cubicBezTo>
                <a:cubicBezTo>
                  <a:pt x="1080" y="599"/>
                  <a:pt x="600" y="968"/>
                  <a:pt x="330" y="1142"/>
                </a:cubicBezTo>
                <a:cubicBezTo>
                  <a:pt x="83" y="1045"/>
                  <a:pt x="0" y="189"/>
                  <a:pt x="336" y="8"/>
                </a:cubicBezTo>
                <a:close/>
              </a:path>
            </a:pathLst>
          </a:custGeom>
          <a:gradFill>
            <a:gsLst>
              <a:gs pos="0">
                <a:schemeClr val="accent5">
                  <a:alpha val="31000"/>
                </a:schemeClr>
              </a:gs>
              <a:gs pos="100000">
                <a:schemeClr val="bg1">
                  <a:alpha val="31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3581400" y="-28574"/>
            <a:ext cx="5562600" cy="13113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>
              <a:gd name="connsiteX0" fmla="*/ 0 w 3000"/>
              <a:gd name="connsiteY0" fmla="*/ 0 h 627"/>
              <a:gd name="connsiteX1" fmla="*/ 1668 w 3000"/>
              <a:gd name="connsiteY1" fmla="*/ 564 h 627"/>
              <a:gd name="connsiteX2" fmla="*/ 3000 w 3000"/>
              <a:gd name="connsiteY2" fmla="*/ 379 h 627"/>
              <a:gd name="connsiteX3" fmla="*/ 3000 w 3000"/>
              <a:gd name="connsiteY3" fmla="*/ 6 h 627"/>
              <a:gd name="connsiteX4" fmla="*/ 0 w 3000"/>
              <a:gd name="connsiteY4" fmla="*/ 0 h 627"/>
              <a:gd name="connsiteX0" fmla="*/ 0 w 3000"/>
              <a:gd name="connsiteY0" fmla="*/ 0 h 627"/>
              <a:gd name="connsiteX1" fmla="*/ 1668 w 3000"/>
              <a:gd name="connsiteY1" fmla="*/ 564 h 627"/>
              <a:gd name="connsiteX2" fmla="*/ 3000 w 3000"/>
              <a:gd name="connsiteY2" fmla="*/ 379 h 627"/>
              <a:gd name="connsiteX3" fmla="*/ 3000 w 3000"/>
              <a:gd name="connsiteY3" fmla="*/ 6 h 627"/>
              <a:gd name="connsiteX4" fmla="*/ 0 w 3000"/>
              <a:gd name="connsiteY4" fmla="*/ 0 h 627"/>
              <a:gd name="connsiteX0" fmla="*/ 0 w 3000"/>
              <a:gd name="connsiteY0" fmla="*/ 0 h 666"/>
              <a:gd name="connsiteX1" fmla="*/ 1750 w 3000"/>
              <a:gd name="connsiteY1" fmla="*/ 603 h 666"/>
              <a:gd name="connsiteX2" fmla="*/ 3000 w 3000"/>
              <a:gd name="connsiteY2" fmla="*/ 379 h 666"/>
              <a:gd name="connsiteX3" fmla="*/ 3000 w 3000"/>
              <a:gd name="connsiteY3" fmla="*/ 6 h 666"/>
              <a:gd name="connsiteX4" fmla="*/ 0 w 3000"/>
              <a:gd name="connsiteY4" fmla="*/ 0 h 666"/>
              <a:gd name="connsiteX0" fmla="*/ 0 w 3000"/>
              <a:gd name="connsiteY0" fmla="*/ 0 h 666"/>
              <a:gd name="connsiteX1" fmla="*/ 1750 w 3000"/>
              <a:gd name="connsiteY1" fmla="*/ 603 h 666"/>
              <a:gd name="connsiteX2" fmla="*/ 3000 w 3000"/>
              <a:gd name="connsiteY2" fmla="*/ 379 h 666"/>
              <a:gd name="connsiteX3" fmla="*/ 3000 w 3000"/>
              <a:gd name="connsiteY3" fmla="*/ 6 h 666"/>
              <a:gd name="connsiteX4" fmla="*/ 0 w 3000"/>
              <a:gd name="connsiteY4" fmla="*/ 0 h 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0" h="666">
                <a:moveTo>
                  <a:pt x="0" y="0"/>
                </a:moveTo>
                <a:cubicBezTo>
                  <a:pt x="314" y="219"/>
                  <a:pt x="1174" y="530"/>
                  <a:pt x="1750" y="603"/>
                </a:cubicBezTo>
                <a:cubicBezTo>
                  <a:pt x="2250" y="666"/>
                  <a:pt x="2778" y="472"/>
                  <a:pt x="3000" y="379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5">
                  <a:alpha val="30000"/>
                </a:schemeClr>
              </a:gs>
              <a:gs pos="80000">
                <a:schemeClr val="accent2">
                  <a:alpha val="4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rot="21327505">
            <a:off x="-103522" y="469599"/>
            <a:ext cx="9293940" cy="84016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>
              <a:gd name="connsiteX0" fmla="*/ 0 w 5800"/>
              <a:gd name="connsiteY0" fmla="*/ 1055 h 1159"/>
              <a:gd name="connsiteX1" fmla="*/ 1608 w 5800"/>
              <a:gd name="connsiteY1" fmla="*/ 371 h 1159"/>
              <a:gd name="connsiteX2" fmla="*/ 4110 w 5800"/>
              <a:gd name="connsiteY2" fmla="*/ 1097 h 1159"/>
              <a:gd name="connsiteX3" fmla="*/ 5800 w 5800"/>
              <a:gd name="connsiteY3" fmla="*/ 0 h 1159"/>
              <a:gd name="connsiteX0" fmla="*/ 0 w 5800"/>
              <a:gd name="connsiteY0" fmla="*/ 1055 h 1159"/>
              <a:gd name="connsiteX1" fmla="*/ 1608 w 5800"/>
              <a:gd name="connsiteY1" fmla="*/ 371 h 1159"/>
              <a:gd name="connsiteX2" fmla="*/ 4110 w 5800"/>
              <a:gd name="connsiteY2" fmla="*/ 1097 h 1159"/>
              <a:gd name="connsiteX3" fmla="*/ 5800 w 5800"/>
              <a:gd name="connsiteY3" fmla="*/ 0 h 1159"/>
              <a:gd name="connsiteX0" fmla="*/ 0 w 5806"/>
              <a:gd name="connsiteY0" fmla="*/ 973 h 1159"/>
              <a:gd name="connsiteX1" fmla="*/ 1614 w 5806"/>
              <a:gd name="connsiteY1" fmla="*/ 371 h 1159"/>
              <a:gd name="connsiteX2" fmla="*/ 4116 w 5806"/>
              <a:gd name="connsiteY2" fmla="*/ 1097 h 1159"/>
              <a:gd name="connsiteX3" fmla="*/ 5806 w 5806"/>
              <a:gd name="connsiteY3" fmla="*/ 0 h 1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6" h="1159">
                <a:moveTo>
                  <a:pt x="0" y="973"/>
                </a:moveTo>
                <a:cubicBezTo>
                  <a:pt x="282" y="745"/>
                  <a:pt x="928" y="350"/>
                  <a:pt x="1614" y="371"/>
                </a:cubicBezTo>
                <a:cubicBezTo>
                  <a:pt x="2300" y="392"/>
                  <a:pt x="3417" y="1159"/>
                  <a:pt x="4116" y="1097"/>
                </a:cubicBezTo>
                <a:cubicBezTo>
                  <a:pt x="4815" y="1035"/>
                  <a:pt x="5481" y="335"/>
                  <a:pt x="5806" y="0"/>
                </a:cubicBezTo>
              </a:path>
            </a:pathLst>
          </a:custGeom>
          <a:noFill/>
          <a:ln w="10795" cap="flat" cmpd="sng" algn="ctr">
            <a:gradFill flip="none" rotWithShape="1">
              <a:gsLst>
                <a:gs pos="74000">
                  <a:schemeClr val="accent3">
                    <a:alpha val="30000"/>
                  </a:schemeClr>
                </a:gs>
                <a:gs pos="86000">
                  <a:schemeClr val="tx1">
                    <a:alpha val="29000"/>
                  </a:schemeClr>
                </a:gs>
                <a:gs pos="16000">
                  <a:schemeClr val="accent2">
                    <a:alpha val="30000"/>
                  </a:schemeClr>
                </a:gs>
              </a:gsLst>
              <a:lin ang="135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rot="21387385">
            <a:off x="-27609" y="452502"/>
            <a:ext cx="9265216" cy="101473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>
              <a:gd name="connsiteX0" fmla="*/ 0 w 5766"/>
              <a:gd name="connsiteY0" fmla="*/ 732 h 854"/>
              <a:gd name="connsiteX1" fmla="*/ 1638 w 5766"/>
              <a:gd name="connsiteY1" fmla="*/ 228 h 854"/>
              <a:gd name="connsiteX2" fmla="*/ 4122 w 5766"/>
              <a:gd name="connsiteY2" fmla="*/ 816 h 854"/>
              <a:gd name="connsiteX3" fmla="*/ 5766 w 5766"/>
              <a:gd name="connsiteY3" fmla="*/ 0 h 854"/>
              <a:gd name="connsiteX0" fmla="*/ 0 w 5741"/>
              <a:gd name="connsiteY0" fmla="*/ 906 h 906"/>
              <a:gd name="connsiteX1" fmla="*/ 1613 w 5741"/>
              <a:gd name="connsiteY1" fmla="*/ 228 h 906"/>
              <a:gd name="connsiteX2" fmla="*/ 4097 w 5741"/>
              <a:gd name="connsiteY2" fmla="*/ 816 h 906"/>
              <a:gd name="connsiteX3" fmla="*/ 5741 w 5741"/>
              <a:gd name="connsiteY3" fmla="*/ 0 h 906"/>
              <a:gd name="connsiteX0" fmla="*/ 0 w 5741"/>
              <a:gd name="connsiteY0" fmla="*/ 906 h 906"/>
              <a:gd name="connsiteX1" fmla="*/ 1613 w 5741"/>
              <a:gd name="connsiteY1" fmla="*/ 228 h 906"/>
              <a:gd name="connsiteX2" fmla="*/ 4097 w 5741"/>
              <a:gd name="connsiteY2" fmla="*/ 816 h 906"/>
              <a:gd name="connsiteX3" fmla="*/ 5741 w 5741"/>
              <a:gd name="connsiteY3" fmla="*/ 0 h 906"/>
              <a:gd name="connsiteX0" fmla="*/ 235 w 5976"/>
              <a:gd name="connsiteY0" fmla="*/ 906 h 1041"/>
              <a:gd name="connsiteX1" fmla="*/ 269 w 5976"/>
              <a:gd name="connsiteY1" fmla="*/ 928 h 1041"/>
              <a:gd name="connsiteX2" fmla="*/ 1848 w 5976"/>
              <a:gd name="connsiteY2" fmla="*/ 228 h 1041"/>
              <a:gd name="connsiteX3" fmla="*/ 4332 w 5976"/>
              <a:gd name="connsiteY3" fmla="*/ 816 h 1041"/>
              <a:gd name="connsiteX4" fmla="*/ 5976 w 5976"/>
              <a:gd name="connsiteY4" fmla="*/ 0 h 1041"/>
              <a:gd name="connsiteX0" fmla="*/ 235 w 5976"/>
              <a:gd name="connsiteY0" fmla="*/ 906 h 1041"/>
              <a:gd name="connsiteX1" fmla="*/ 269 w 5976"/>
              <a:gd name="connsiteY1" fmla="*/ 928 h 1041"/>
              <a:gd name="connsiteX2" fmla="*/ 447 w 5976"/>
              <a:gd name="connsiteY2" fmla="*/ 888 h 1041"/>
              <a:gd name="connsiteX3" fmla="*/ 1848 w 5976"/>
              <a:gd name="connsiteY3" fmla="*/ 228 h 1041"/>
              <a:gd name="connsiteX4" fmla="*/ 4332 w 5976"/>
              <a:gd name="connsiteY4" fmla="*/ 816 h 1041"/>
              <a:gd name="connsiteX5" fmla="*/ 5976 w 5976"/>
              <a:gd name="connsiteY5" fmla="*/ 0 h 1041"/>
              <a:gd name="connsiteX0" fmla="*/ 235 w 5976"/>
              <a:gd name="connsiteY0" fmla="*/ 906 h 1041"/>
              <a:gd name="connsiteX1" fmla="*/ 269 w 5976"/>
              <a:gd name="connsiteY1" fmla="*/ 928 h 1041"/>
              <a:gd name="connsiteX2" fmla="*/ 1848 w 5976"/>
              <a:gd name="connsiteY2" fmla="*/ 228 h 1041"/>
              <a:gd name="connsiteX3" fmla="*/ 4332 w 5976"/>
              <a:gd name="connsiteY3" fmla="*/ 816 h 1041"/>
              <a:gd name="connsiteX4" fmla="*/ 5976 w 5976"/>
              <a:gd name="connsiteY4" fmla="*/ 0 h 1041"/>
              <a:gd name="connsiteX0" fmla="*/ 0 w 5741"/>
              <a:gd name="connsiteY0" fmla="*/ 906 h 906"/>
              <a:gd name="connsiteX1" fmla="*/ 1613 w 5741"/>
              <a:gd name="connsiteY1" fmla="*/ 228 h 906"/>
              <a:gd name="connsiteX2" fmla="*/ 4097 w 5741"/>
              <a:gd name="connsiteY2" fmla="*/ 816 h 906"/>
              <a:gd name="connsiteX3" fmla="*/ 5741 w 5741"/>
              <a:gd name="connsiteY3" fmla="*/ 0 h 906"/>
              <a:gd name="connsiteX0" fmla="*/ 0 w 5804"/>
              <a:gd name="connsiteY0" fmla="*/ 917 h 917"/>
              <a:gd name="connsiteX1" fmla="*/ 1676 w 5804"/>
              <a:gd name="connsiteY1" fmla="*/ 228 h 917"/>
              <a:gd name="connsiteX2" fmla="*/ 4160 w 5804"/>
              <a:gd name="connsiteY2" fmla="*/ 816 h 917"/>
              <a:gd name="connsiteX3" fmla="*/ 5804 w 5804"/>
              <a:gd name="connsiteY3" fmla="*/ 0 h 917"/>
              <a:gd name="connsiteX0" fmla="*/ 0 w 5804"/>
              <a:gd name="connsiteY0" fmla="*/ 917 h 917"/>
              <a:gd name="connsiteX1" fmla="*/ 1676 w 5804"/>
              <a:gd name="connsiteY1" fmla="*/ 228 h 917"/>
              <a:gd name="connsiteX2" fmla="*/ 4160 w 5804"/>
              <a:gd name="connsiteY2" fmla="*/ 816 h 917"/>
              <a:gd name="connsiteX3" fmla="*/ 5804 w 5804"/>
              <a:gd name="connsiteY3" fmla="*/ 0 h 917"/>
              <a:gd name="connsiteX0" fmla="*/ 0 w 5775"/>
              <a:gd name="connsiteY0" fmla="*/ 1016 h 1016"/>
              <a:gd name="connsiteX1" fmla="*/ 1647 w 5775"/>
              <a:gd name="connsiteY1" fmla="*/ 228 h 1016"/>
              <a:gd name="connsiteX2" fmla="*/ 4131 w 5775"/>
              <a:gd name="connsiteY2" fmla="*/ 816 h 1016"/>
              <a:gd name="connsiteX3" fmla="*/ 5775 w 5775"/>
              <a:gd name="connsiteY3" fmla="*/ 0 h 1016"/>
              <a:gd name="connsiteX0" fmla="*/ 0 w 5775"/>
              <a:gd name="connsiteY0" fmla="*/ 1016 h 1016"/>
              <a:gd name="connsiteX1" fmla="*/ 1647 w 5775"/>
              <a:gd name="connsiteY1" fmla="*/ 228 h 1016"/>
              <a:gd name="connsiteX2" fmla="*/ 4131 w 5775"/>
              <a:gd name="connsiteY2" fmla="*/ 816 h 1016"/>
              <a:gd name="connsiteX3" fmla="*/ 5775 w 5775"/>
              <a:gd name="connsiteY3" fmla="*/ 0 h 1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5" h="1016">
                <a:moveTo>
                  <a:pt x="0" y="1016"/>
                </a:moveTo>
                <a:cubicBezTo>
                  <a:pt x="358" y="706"/>
                  <a:pt x="959" y="261"/>
                  <a:pt x="1647" y="228"/>
                </a:cubicBezTo>
                <a:cubicBezTo>
                  <a:pt x="2336" y="195"/>
                  <a:pt x="3443" y="854"/>
                  <a:pt x="4131" y="816"/>
                </a:cubicBezTo>
                <a:cubicBezTo>
                  <a:pt x="4819" y="778"/>
                  <a:pt x="5452" y="318"/>
                  <a:pt x="5775" y="0"/>
                </a:cubicBezTo>
              </a:path>
            </a:pathLst>
          </a:custGeom>
          <a:noFill/>
          <a:ln w="9525" cap="flat" cmpd="sng" algn="ctr">
            <a:gradFill>
              <a:gsLst>
                <a:gs pos="74000">
                  <a:schemeClr val="accent4">
                    <a:alpha val="52000"/>
                  </a:schemeClr>
                </a:gs>
                <a:gs pos="35000">
                  <a:schemeClr val="accent1">
                    <a:alpha val="45000"/>
                  </a:schemeClr>
                </a:gs>
                <a:gs pos="33000">
                  <a:schemeClr val="accent2">
                    <a:alpha val="56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pic>
        <p:nvPicPr>
          <p:cNvPr id="1026" name="Picture 2" descr="C:\Users\Steve\Pictures\codemash2011.png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97324" y="76200"/>
            <a:ext cx="1045676" cy="10668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r" defTabSz="914400" rtl="0" eaLnBrk="1" latinLnBrk="0" hangingPunct="1">
        <a:spcBef>
          <a:spcPct val="0"/>
        </a:spcBef>
        <a:buNone/>
        <a:defRPr sz="3200" b="1" kern="1200">
          <a:solidFill>
            <a:schemeClr val="accent2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Pairing At Lightning Speed</a:t>
            </a:r>
            <a:endParaRPr lang="en-US" dirty="0"/>
          </a:p>
        </p:txBody>
      </p:sp>
      <p:sp>
        <p:nvSpPr>
          <p:cNvPr id="5" name="Content Placeholder 4"/>
          <p:cNvSpPr txBox="1">
            <a:spLocks/>
          </p:cNvSpPr>
          <p:nvPr/>
        </p:nvSpPr>
        <p:spPr>
          <a:xfrm>
            <a:off x="4495800" y="3733800"/>
            <a:ext cx="3962400" cy="1828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Steve Smith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CodeProject.com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@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ardalis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685800" y="3733800"/>
            <a:ext cx="3962400" cy="1828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Brendan Enrick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NimblePros.com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en-US" sz="3200" dirty="0" smtClean="0"/>
              <a:t>@</a:t>
            </a:r>
            <a:r>
              <a:rPr lang="en-US" sz="3200" dirty="0" err="1" smtClean="0"/>
              <a:t>brendoneus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Pair Programming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Two minds not four hands.</a:t>
            </a:r>
          </a:p>
          <a:p>
            <a:r>
              <a:rPr lang="en-US" dirty="0" smtClean="0"/>
              <a:t>Collaborative effort.</a:t>
            </a:r>
          </a:p>
          <a:p>
            <a:r>
              <a:rPr lang="en-US" dirty="0" smtClean="0"/>
              <a:t>Quality becomes quantity as well</a:t>
            </a:r>
            <a:r>
              <a:rPr lang="en-US" dirty="0" smtClean="0"/>
              <a:t>.</a:t>
            </a:r>
          </a:p>
          <a:p>
            <a:r>
              <a:rPr lang="en-US" dirty="0" smtClean="0"/>
              <a:t>Immediate feedback.</a:t>
            </a:r>
          </a:p>
          <a:p>
            <a:r>
              <a:rPr lang="en-US" dirty="0" smtClean="0"/>
              <a:t>Constant reviewing.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Learning With Pair Programming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Learn new languages.</a:t>
            </a:r>
          </a:p>
          <a:p>
            <a:r>
              <a:rPr lang="en-US" dirty="0" smtClean="0"/>
              <a:t>Learn new techniques.</a:t>
            </a:r>
          </a:p>
          <a:p>
            <a:r>
              <a:rPr lang="en-US" dirty="0" smtClean="0"/>
              <a:t>Feedback on your code.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4800" dirty="0" err="1" smtClean="0"/>
              <a:t>Kata</a:t>
            </a:r>
            <a:r>
              <a:rPr lang="en-US" sz="4800" dirty="0" smtClean="0"/>
              <a:t> / Pairing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85800" y="1981200"/>
            <a:ext cx="7772400" cy="4025900"/>
          </a:xfrm>
        </p:spPr>
        <p:txBody>
          <a:bodyPr>
            <a:normAutofit/>
          </a:bodyPr>
          <a:lstStyle/>
          <a:p>
            <a:pPr>
              <a:spcBef>
                <a:spcPts val="1800"/>
              </a:spcBef>
            </a:pPr>
            <a:r>
              <a:rPr lang="en-US" sz="2800" dirty="0"/>
              <a:t>Grab a partner </a:t>
            </a:r>
            <a:r>
              <a:rPr lang="en-US" sz="2800" dirty="0" smtClean="0"/>
              <a:t>(pick one you don’t know)</a:t>
            </a:r>
          </a:p>
          <a:p>
            <a:pPr>
              <a:spcBef>
                <a:spcPts val="1800"/>
              </a:spcBef>
            </a:pPr>
            <a:r>
              <a:rPr lang="en-US" sz="2800" dirty="0" smtClean="0"/>
              <a:t>Grab </a:t>
            </a:r>
            <a:r>
              <a:rPr lang="en-US" sz="2800" dirty="0"/>
              <a:t>a problem to work on (</a:t>
            </a:r>
            <a:r>
              <a:rPr lang="en-US" sz="2800" dirty="0" smtClean="0"/>
              <a:t>handouts)</a:t>
            </a:r>
          </a:p>
          <a:p>
            <a:pPr>
              <a:spcBef>
                <a:spcPts val="1800"/>
              </a:spcBef>
            </a:pPr>
            <a:r>
              <a:rPr lang="en-US" sz="2800" dirty="0" smtClean="0"/>
              <a:t>Solve </a:t>
            </a:r>
            <a:r>
              <a:rPr lang="en-US" sz="2800" dirty="0"/>
              <a:t>it together using the best practices you </a:t>
            </a:r>
            <a:r>
              <a:rPr lang="en-US" sz="2800" dirty="0" smtClean="0"/>
              <a:t>know</a:t>
            </a:r>
          </a:p>
          <a:p>
            <a:pPr>
              <a:spcBef>
                <a:spcPts val="1800"/>
              </a:spcBef>
            </a:pPr>
            <a:r>
              <a:rPr lang="en-US" sz="2800" dirty="0" smtClean="0"/>
              <a:t>Discuss the solution and how it could be done better</a:t>
            </a:r>
            <a:endParaRPr lang="en-US" sz="2800" dirty="0"/>
          </a:p>
          <a:p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WE101_Template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365</TotalTime>
  <Words>95</Words>
  <Application>Microsoft Office PowerPoint</Application>
  <PresentationFormat>On-screen Show (4:3)</PresentationFormat>
  <Paragraphs>22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SWE101_Template</vt:lpstr>
      <vt:lpstr>Pairing At Lightning Speed</vt:lpstr>
      <vt:lpstr>Pair Programming</vt:lpstr>
      <vt:lpstr>Learning With Pair Programming</vt:lpstr>
      <vt:lpstr>Kata / Pairing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Talk</dc:title>
  <dc:creator>Steve</dc:creator>
  <cp:lastModifiedBy>brendan</cp:lastModifiedBy>
  <cp:revision>64</cp:revision>
  <dcterms:created xsi:type="dcterms:W3CDTF">2010-07-14T02:28:56Z</dcterms:created>
  <dcterms:modified xsi:type="dcterms:W3CDTF">2011-01-12T03:34:50Z</dcterms:modified>
</cp:coreProperties>
</file>